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handoutMasterIdLst>
    <p:handoutMasterId r:id="rId5"/>
  </p:handoutMasterIdLst>
  <p:sldIdLst>
    <p:sldId id="676" r:id="rId2"/>
    <p:sldId id="677" r:id="rId3"/>
  </p:sldIdLst>
  <p:sldSz cx="12192000" cy="6858000"/>
  <p:notesSz cx="7099300" cy="10234613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DB9B9"/>
    <a:srgbClr val="99CB3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676" autoAdjust="0"/>
    <p:restoredTop sz="98566" autoAdjust="0"/>
  </p:normalViewPr>
  <p:slideViewPr>
    <p:cSldViewPr snapToGrid="0">
      <p:cViewPr>
        <p:scale>
          <a:sx n="70" d="100"/>
          <a:sy n="70" d="100"/>
        </p:scale>
        <p:origin x="-922" y="-365"/>
      </p:cViewPr>
      <p:guideLst>
        <p:guide orient="horz" pos="2160"/>
        <p:guide orient="horz" pos="4128"/>
        <p:guide pos="3840"/>
        <p:guide pos="7296"/>
      </p:guideLst>
    </p:cSldViewPr>
  </p:slideViewPr>
  <p:outlineViewPr>
    <p:cViewPr>
      <p:scale>
        <a:sx n="33" d="100"/>
        <a:sy n="33" d="100"/>
      </p:scale>
      <p:origin x="0" y="17292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-2568" y="-90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 rtl="0"/>
            <a:r>
              <a:rPr lang="fr-FR" dirty="0"/>
              <a:t>Mr.MEGNAFI Hicham (ESSA - Tlemcen) Email : megnafi.hicham@gmail.com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 rtl="0"/>
            <a:fld id="{A9FDCB53-72AA-43CD-9FCE-A0499508149C}" type="datetime1">
              <a:rPr lang="fr-FR" smtClean="0"/>
              <a:pPr rtl="0"/>
              <a:t>03/06/2026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721109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 rtl="0"/>
            <a:r>
              <a:rPr lang="fr-FR" dirty="0"/>
              <a:t>Mr.MEGNAFI Hicham (ESSA Tlemcen) Email : megnafi.hicham@gmail.com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5" y="9721109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 rtl="0"/>
            <a:fld id="{C64E50CC-F33A-4EF4-9F12-93EC4A21A0CF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2329507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 rtl="0"/>
            <a:r>
              <a:rPr lang="fr-FR" noProof="0" dirty="0"/>
              <a:t>Mr.MEGNAFI Hicham (ESSA - Tlemcen) Email : megnafi.hicham@gmail.com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 rtl="0"/>
            <a:fld id="{A4CD182F-7DDD-4384-AA69-7AB64275A48B}" type="datetime1">
              <a:rPr lang="fr-FR" noProof="0" smtClean="0"/>
              <a:pPr rtl="0"/>
              <a:t>03/06/2026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925409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 rtl="0" eaLnBrk="1" latinLnBrk="0" hangingPunct="1"/>
            <a:r>
              <a:rPr lang="fr-FR"/>
              <a:t>Modifiez les styles du texte</a:t>
            </a:r>
          </a:p>
          <a:p>
            <a:pPr lvl="1" rtl="0"/>
            <a:r>
              <a:rPr lang="fr-FR" noProof="0"/>
              <a:t>Deuxième </a:t>
            </a:r>
            <a:r>
              <a:rPr lang="fr-FR" noProof="0" dirty="0"/>
              <a:t>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9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 rtl="0"/>
            <a:r>
              <a:rPr lang="fr-FR" noProof="0" dirty="0"/>
              <a:t>Mr.MEGNAFI Hicham (ESSA Tlemcen) Email : megnafi.hicham@gmail.com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9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 rtl="0"/>
            <a:fld id="{32674CE4-FBD8-4481-AEFB-CA53E599A74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12732681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fr-FR" noProof="0" smtClean="0"/>
              <a:pPr rtl="0"/>
              <a:t>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dirty="0"/>
              <a:t>Mr.MEGNAFI Hicham (ESSA Tlemcen) Email : megnafi.hicham@gmail.com</a:t>
            </a:r>
          </a:p>
        </p:txBody>
      </p:sp>
    </p:spTree>
    <p:extLst>
      <p:ext uri="{BB962C8B-B14F-4D97-AF65-F5344CB8AC3E}">
        <p14:creationId xmlns:p14="http://schemas.microsoft.com/office/powerpoint/2010/main" xmlns="" val="922943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fr-FR" noProof="0" smtClean="0"/>
              <a:pPr rtl="0"/>
              <a:t>2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dirty="0"/>
              <a:t>Mr.MEGNAFI Hicham (ESSA Tlemcen) Email : megnafi.hicham@gmail.com</a:t>
            </a:r>
          </a:p>
        </p:txBody>
      </p:sp>
    </p:spTree>
    <p:extLst>
      <p:ext uri="{BB962C8B-B14F-4D97-AF65-F5344CB8AC3E}">
        <p14:creationId xmlns:p14="http://schemas.microsoft.com/office/powerpoint/2010/main" xmlns="" val="922943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7" name="Rectangle 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11" name="Rectangle 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fr-FR" noProof="0"/>
              <a:t>Cliquez pour modifier le style des sous-titres du masque</a:t>
            </a: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0DEF8857-9C0C-49BC-9529-CFD3AAFA244E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601152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DCDABE-00EA-4DD8-AEA8-06B73DE46E92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467844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r-FR" noProof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1pPr rtl="0" eaLnBrk="1" latinLnBrk="0" hangingPunct="1"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fr-FR" dirty="0"/>
              <a:t>Modifiez les styles du texte</a:t>
            </a:r>
          </a:p>
          <a:p>
            <a:pPr lvl="1" rtl="0" eaLnBrk="1" latinLnBrk="0" hangingPunct="1"/>
            <a:r>
              <a:rPr lang="fr-FR" noProof="0" dirty="0"/>
              <a:t>Deuxième niveau</a:t>
            </a:r>
          </a:p>
          <a:p>
            <a:pPr lvl="2" rtl="0" eaLnBrk="1" latinLnBrk="0" hangingPunct="1"/>
            <a:r>
              <a:rPr lang="fr-FR" noProof="0" dirty="0"/>
              <a:t>Troisième niveau</a:t>
            </a:r>
          </a:p>
          <a:p>
            <a:pPr lvl="3" rtl="0" eaLnBrk="1" latinLnBrk="0" hangingPunct="1"/>
            <a:r>
              <a:rPr lang="fr-FR" noProof="0" dirty="0"/>
              <a:t>Quatrième niveau</a:t>
            </a:r>
          </a:p>
          <a:p>
            <a:pPr lvl="4" rtl="0" eaLnBrk="1" latinLnBrk="0" hangingPunct="1"/>
            <a:r>
              <a:rPr lang="fr-FR" noProof="0" dirty="0"/>
              <a:t>Cinquième niveau</a:t>
            </a:r>
            <a:endParaRPr kumimoji="0"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A7D5FD-8483-437A-A277-679BAA483408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2978088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E203E3-E59E-45E3-BA1C-5E80FC51DB23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594303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fr-FR" noProof="0"/>
              <a:t>Cliquez pour modifier le style du titre</a:t>
            </a:r>
            <a:endParaRPr kumimoji="0"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B08965-F7F2-4333-ABA6-DC0B02A1CEEB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2705127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64A42F-06DD-4FCF-BD49-72061C424A68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446445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>
    <p:ext uri="{DCECCB84-F9BA-43D5-87BE-67443E8EF086}">
      <p15:sldGuideLst xmlns:p15="http://schemas.microsoft.com/office/powerpoint/2012/main" xmlns="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991787-7DCD-4461-BE36-4D7D5F018C62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70716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C22D70FD-CA89-4682-8E3C-8EEB4B84B401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821952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EB99BD-8C65-417D-89E4-25B7F02A2D1D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1135695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8C671D-ABCC-4ACD-A0C1-766FFFA47BE4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498685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 hasCustomPrompt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fr-FR" noProof="0"/>
              <a:t>Cliquez sur l’icône pour ajouter une image</a:t>
            </a:r>
            <a:endParaRPr kumimoji="0"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CAA204-2844-4687-97D5-F127CB371D26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1883619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9" name="Rectangle 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753A19BB-5912-4ACC-9F67-D33AE05E13C0}" type="datetime2">
              <a:rPr lang="fr-FR" noProof="0" smtClean="0"/>
              <a:pPr rtl="0"/>
              <a:t>mercredi 3 juin 2026</a:t>
            </a:fld>
            <a:endParaRPr lang="fr-FR" noProof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fr-FR" noProof="0" smtClean="0"/>
              <a:pPr rtl="0"/>
              <a:t>1</a:t>
            </a:fld>
            <a:endParaRPr lang="fr-FR" noProof="0"/>
          </a:p>
        </p:txBody>
      </p:sp>
      <p:sp>
        <p:nvSpPr>
          <p:cNvPr id="9" name="ZoneTexte 8"/>
          <p:cNvSpPr txBox="1"/>
          <p:nvPr/>
        </p:nvSpPr>
        <p:spPr>
          <a:xfrm>
            <a:off x="7126012" y="551792"/>
            <a:ext cx="4177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Mr. MEGNAFI Hicham  (ESSA-Tlemcen)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04340" y="491334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fr-FR" sz="2800" b="1" dirty="0" smtClean="0">
                <a:solidFill>
                  <a:schemeClr val="tx2"/>
                </a:solidFill>
              </a:rPr>
              <a:t>Travaux pratique N°3 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94243" y="6200894"/>
            <a:ext cx="1226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chemeClr val="tx2"/>
                </a:solidFill>
              </a:rPr>
              <a:t>breadbord</a:t>
            </a:r>
            <a:r>
              <a:rPr lang="fr-FR" dirty="0" smtClean="0">
                <a:solidFill>
                  <a:schemeClr val="tx2"/>
                </a:solidFill>
              </a:rPr>
              <a:t>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145003" y="6200894"/>
            <a:ext cx="2216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Schéma électronique </a:t>
            </a:r>
            <a:endParaRPr lang="fr-FR" dirty="0"/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609599" y="923720"/>
            <a:ext cx="11324897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marL="0" lvl="1"/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Application </a:t>
            </a:r>
            <a:r>
              <a:rPr lang="fr-FR" sz="2800" b="1" dirty="0" smtClean="0">
                <a:solidFill>
                  <a:schemeClr val="tx2"/>
                </a:solidFill>
              </a:rPr>
              <a:t>N°2 : Commander le délai de clignotement des </a:t>
            </a:r>
            <a:r>
              <a:rPr lang="fr-FR" sz="2800" b="1" dirty="0" err="1" smtClean="0">
                <a:solidFill>
                  <a:schemeClr val="tx2"/>
                </a:solidFill>
              </a:rPr>
              <a:t>LEDs</a:t>
            </a:r>
            <a:r>
              <a:rPr lang="fr-FR" sz="2800" b="1" dirty="0" smtClean="0">
                <a:solidFill>
                  <a:schemeClr val="tx2"/>
                </a:solidFill>
              </a:rPr>
              <a:t> par bouton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4341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fr-FR" noProof="0" smtClean="0"/>
              <a:pPr rtl="0"/>
              <a:t>2</a:t>
            </a:fld>
            <a:endParaRPr lang="fr-FR" noProof="0"/>
          </a:p>
        </p:txBody>
      </p:sp>
      <p:sp>
        <p:nvSpPr>
          <p:cNvPr id="9" name="ZoneTexte 8"/>
          <p:cNvSpPr txBox="1"/>
          <p:nvPr/>
        </p:nvSpPr>
        <p:spPr>
          <a:xfrm>
            <a:off x="7126012" y="551792"/>
            <a:ext cx="4177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Mr. MEGNAFI Hicham  (ESSA-Tlemcen)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04340" y="491334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fr-FR" sz="2800" b="1" dirty="0" smtClean="0">
                <a:solidFill>
                  <a:schemeClr val="tx2"/>
                </a:solidFill>
              </a:rPr>
              <a:t>Travaux pratique N°3 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5003" y="6200894"/>
            <a:ext cx="2216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Schéma électronique </a:t>
            </a:r>
            <a:endParaRPr lang="fr-FR" dirty="0"/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609599" y="923720"/>
            <a:ext cx="11324897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marL="0" lvl="1"/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Application </a:t>
            </a:r>
            <a:r>
              <a:rPr lang="fr-FR" sz="2800" b="1" dirty="0" smtClean="0">
                <a:solidFill>
                  <a:schemeClr val="tx2"/>
                </a:solidFill>
              </a:rPr>
              <a:t>N°2 : Commander le délai de clignotement des </a:t>
            </a:r>
            <a:r>
              <a:rPr lang="fr-FR" sz="2800" b="1" dirty="0" err="1" smtClean="0">
                <a:solidFill>
                  <a:schemeClr val="tx2"/>
                </a:solidFill>
              </a:rPr>
              <a:t>LEDs</a:t>
            </a:r>
            <a:r>
              <a:rPr lang="fr-FR" sz="2800" b="1" dirty="0" smtClean="0">
                <a:solidFill>
                  <a:schemeClr val="tx2"/>
                </a:solidFill>
              </a:rPr>
              <a:t> par bouton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2114" y="1630341"/>
            <a:ext cx="47151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bouton_poussoir1</a:t>
            </a:r>
            <a:r>
              <a:rPr lang="fr-FR" dirty="0" smtClean="0"/>
              <a:t> = 8;</a:t>
            </a:r>
          </a:p>
          <a:p>
            <a:r>
              <a:rPr lang="fr-FR" dirty="0" err="1" smtClean="0"/>
              <a:t>int</a:t>
            </a:r>
            <a:r>
              <a:rPr lang="fr-FR" dirty="0" smtClean="0"/>
              <a:t> nEtatLast_p1 = 0; </a:t>
            </a:r>
          </a:p>
          <a:p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LED_Rouge,i</a:t>
            </a:r>
            <a:r>
              <a:rPr lang="fr-FR" dirty="0" smtClean="0"/>
              <a:t>;</a:t>
            </a:r>
          </a:p>
          <a:p>
            <a:r>
              <a:rPr lang="fr-FR" dirty="0" err="1" smtClean="0"/>
              <a:t>int</a:t>
            </a:r>
            <a:r>
              <a:rPr lang="fr-FR" dirty="0" smtClean="0"/>
              <a:t> NB_LED = 8;</a:t>
            </a:r>
          </a:p>
          <a:p>
            <a:r>
              <a:rPr lang="fr-FR" dirty="0" err="1" smtClean="0"/>
              <a:t>int</a:t>
            </a:r>
            <a:r>
              <a:rPr lang="fr-FR" dirty="0" smtClean="0"/>
              <a:t> PIN_1stLED = 40;</a:t>
            </a:r>
          </a:p>
          <a:p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Delta_T</a:t>
            </a:r>
            <a:r>
              <a:rPr lang="fr-FR" dirty="0" smtClean="0"/>
              <a:t>  = 100;</a:t>
            </a:r>
          </a:p>
          <a:p>
            <a:endParaRPr lang="fr-FR" dirty="0" smtClean="0"/>
          </a:p>
          <a:p>
            <a:r>
              <a:rPr lang="fr-FR" dirty="0" err="1" smtClean="0"/>
              <a:t>void</a:t>
            </a:r>
            <a:r>
              <a:rPr lang="fr-FR" dirty="0" smtClean="0"/>
              <a:t> setup() {</a:t>
            </a:r>
          </a:p>
          <a:p>
            <a:r>
              <a:rPr lang="fr-FR" dirty="0" err="1" smtClean="0"/>
              <a:t>Serial.begin</a:t>
            </a:r>
            <a:r>
              <a:rPr lang="fr-FR" dirty="0" smtClean="0"/>
              <a:t>(9600); </a:t>
            </a:r>
          </a:p>
          <a:p>
            <a:r>
              <a:rPr lang="fr-FR" dirty="0" smtClean="0"/>
              <a:t>// Initialisation des </a:t>
            </a:r>
            <a:r>
              <a:rPr lang="fr-FR" dirty="0" err="1" smtClean="0"/>
              <a:t>LEDs</a:t>
            </a:r>
            <a:r>
              <a:rPr lang="fr-FR" dirty="0" smtClean="0"/>
              <a:t>  </a:t>
            </a:r>
          </a:p>
          <a:p>
            <a:r>
              <a:rPr lang="fr-FR" dirty="0" smtClean="0"/>
              <a:t>  for(i=</a:t>
            </a:r>
            <a:r>
              <a:rPr lang="fr-FR" dirty="0" err="1" smtClean="0"/>
              <a:t>PIN_1stLED;i</a:t>
            </a:r>
            <a:r>
              <a:rPr lang="fr-FR" dirty="0" smtClean="0"/>
              <a:t>&lt;PIN_1stLED+</a:t>
            </a:r>
            <a:r>
              <a:rPr lang="fr-FR" dirty="0" err="1" smtClean="0"/>
              <a:t>NB_LED;i</a:t>
            </a:r>
            <a:r>
              <a:rPr lang="fr-FR" dirty="0" smtClean="0"/>
              <a:t>++){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pinMode</a:t>
            </a:r>
            <a:r>
              <a:rPr lang="fr-FR" dirty="0" smtClean="0"/>
              <a:t>(</a:t>
            </a:r>
            <a:r>
              <a:rPr lang="fr-FR" dirty="0" err="1" smtClean="0"/>
              <a:t>i,OUTPUT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digitalWrite</a:t>
            </a:r>
            <a:r>
              <a:rPr lang="fr-FR" dirty="0" smtClean="0"/>
              <a:t>(</a:t>
            </a:r>
            <a:r>
              <a:rPr lang="fr-FR" dirty="0" err="1" smtClean="0"/>
              <a:t>i,HIGH</a:t>
            </a:r>
            <a:r>
              <a:rPr lang="fr-FR" dirty="0" smtClean="0"/>
              <a:t>);  </a:t>
            </a:r>
          </a:p>
          <a:p>
            <a:r>
              <a:rPr lang="fr-FR" dirty="0" smtClean="0"/>
              <a:t>  }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LED_Rouge</a:t>
            </a:r>
            <a:r>
              <a:rPr lang="fr-FR" dirty="0" smtClean="0"/>
              <a:t> = PIN_1stLED;</a:t>
            </a:r>
          </a:p>
          <a:p>
            <a:r>
              <a:rPr lang="fr-FR" dirty="0" smtClean="0"/>
              <a:t>// Initialisation des boutons poussoirs</a:t>
            </a:r>
          </a:p>
          <a:p>
            <a:r>
              <a:rPr lang="fr-FR" dirty="0" err="1" smtClean="0"/>
              <a:t>pinMode</a:t>
            </a:r>
            <a:r>
              <a:rPr lang="fr-FR" dirty="0" smtClean="0"/>
              <a:t>(bouton_poussoir1,INPUT);</a:t>
            </a:r>
          </a:p>
          <a:p>
            <a:r>
              <a:rPr lang="fr-FR" dirty="0" err="1" smtClean="0"/>
              <a:t>compt</a:t>
            </a:r>
            <a:r>
              <a:rPr lang="fr-FR" dirty="0" smtClean="0"/>
              <a:t> =0;</a:t>
            </a:r>
          </a:p>
          <a:p>
            <a:r>
              <a:rPr lang="fr-FR" dirty="0" smtClean="0"/>
              <a:t>}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91655" y="2146509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loop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nEtatLast_p1 = 0;</a:t>
            </a:r>
          </a:p>
          <a:p>
            <a:r>
              <a:rPr lang="fr-FR" dirty="0" smtClean="0"/>
              <a:t>  if (</a:t>
            </a:r>
            <a:r>
              <a:rPr lang="fr-FR" dirty="0" err="1" smtClean="0"/>
              <a:t>digitalRead</a:t>
            </a:r>
            <a:r>
              <a:rPr lang="fr-FR" dirty="0" smtClean="0"/>
              <a:t>(</a:t>
            </a:r>
            <a:r>
              <a:rPr lang="fr-FR" dirty="0" err="1" smtClean="0"/>
              <a:t>bouton_poussoir1</a:t>
            </a:r>
            <a:r>
              <a:rPr lang="fr-FR" dirty="0" smtClean="0"/>
              <a:t>)==0){ nEtatLast_p1 = 1; </a:t>
            </a:r>
          </a:p>
          <a:p>
            <a:r>
              <a:rPr lang="fr-FR" dirty="0" smtClean="0"/>
              <a:t>                                                                         </a:t>
            </a:r>
            <a:r>
              <a:rPr lang="fr-FR" dirty="0" err="1" smtClean="0"/>
              <a:t>delay</a:t>
            </a:r>
            <a:r>
              <a:rPr lang="fr-FR" dirty="0" smtClean="0"/>
              <a:t>(1);  }</a:t>
            </a:r>
          </a:p>
          <a:p>
            <a:endParaRPr lang="fr-FR" dirty="0" smtClean="0"/>
          </a:p>
          <a:p>
            <a:r>
              <a:rPr lang="fr-FR" dirty="0" smtClean="0"/>
              <a:t>  if (nEtatLast_p1==1) </a:t>
            </a:r>
            <a:r>
              <a:rPr lang="fr-FR" dirty="0" err="1" smtClean="0"/>
              <a:t>Delta_T</a:t>
            </a:r>
            <a:r>
              <a:rPr lang="fr-FR" dirty="0" smtClean="0"/>
              <a:t> = </a:t>
            </a:r>
            <a:r>
              <a:rPr lang="fr-FR" dirty="0" err="1" smtClean="0"/>
              <a:t>Delta_T</a:t>
            </a:r>
            <a:r>
              <a:rPr lang="fr-FR" dirty="0" smtClean="0"/>
              <a:t>+100;</a:t>
            </a:r>
          </a:p>
          <a:p>
            <a:r>
              <a:rPr lang="fr-FR" dirty="0" smtClean="0"/>
              <a:t>  if (</a:t>
            </a:r>
            <a:r>
              <a:rPr lang="fr-FR" dirty="0" err="1" smtClean="0"/>
              <a:t>Delta_T</a:t>
            </a:r>
            <a:r>
              <a:rPr lang="fr-FR" dirty="0" smtClean="0"/>
              <a:t> &lt; 100 || </a:t>
            </a:r>
            <a:r>
              <a:rPr lang="fr-FR" dirty="0" err="1" smtClean="0"/>
              <a:t>Delta_T</a:t>
            </a:r>
            <a:r>
              <a:rPr lang="fr-FR" dirty="0" smtClean="0"/>
              <a:t> &gt;1000) </a:t>
            </a:r>
            <a:r>
              <a:rPr lang="fr-FR" dirty="0" err="1" smtClean="0"/>
              <a:t>Delta_T</a:t>
            </a:r>
            <a:r>
              <a:rPr lang="fr-FR" dirty="0" smtClean="0"/>
              <a:t> = 100;</a:t>
            </a:r>
          </a:p>
          <a:p>
            <a:endParaRPr lang="fr-FR" dirty="0" smtClean="0"/>
          </a:p>
          <a:p>
            <a:r>
              <a:rPr lang="fr-FR" dirty="0" smtClean="0"/>
              <a:t>  </a:t>
            </a:r>
            <a:r>
              <a:rPr lang="fr-FR" dirty="0" err="1" smtClean="0"/>
              <a:t>digitalWrite</a:t>
            </a:r>
            <a:r>
              <a:rPr lang="fr-FR" dirty="0" smtClean="0"/>
              <a:t>(</a:t>
            </a:r>
            <a:r>
              <a:rPr lang="fr-FR" dirty="0" err="1" smtClean="0"/>
              <a:t>LED_Rouge,LOW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delay</a:t>
            </a:r>
            <a:r>
              <a:rPr lang="fr-FR" dirty="0" smtClean="0"/>
              <a:t>(</a:t>
            </a:r>
            <a:r>
              <a:rPr lang="fr-FR" dirty="0" err="1" smtClean="0"/>
              <a:t>Delta_T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digitalWrite</a:t>
            </a:r>
            <a:r>
              <a:rPr lang="fr-FR" dirty="0" smtClean="0"/>
              <a:t>(</a:t>
            </a:r>
            <a:r>
              <a:rPr lang="fr-FR" dirty="0" err="1" smtClean="0"/>
              <a:t>LED_Rouge,HIGH</a:t>
            </a:r>
            <a:r>
              <a:rPr lang="fr-FR" dirty="0" smtClean="0"/>
              <a:t>);</a:t>
            </a:r>
          </a:p>
          <a:p>
            <a:r>
              <a:rPr lang="fr-FR" dirty="0" smtClean="0"/>
              <a:t>   </a:t>
            </a:r>
            <a:r>
              <a:rPr lang="fr-FR" dirty="0" err="1" smtClean="0"/>
              <a:t>LED_Rouge</a:t>
            </a:r>
            <a:r>
              <a:rPr lang="fr-FR" dirty="0" smtClean="0"/>
              <a:t> = </a:t>
            </a:r>
            <a:r>
              <a:rPr lang="fr-FR" dirty="0" err="1" smtClean="0"/>
              <a:t>LED_Rouge</a:t>
            </a:r>
            <a:r>
              <a:rPr lang="fr-FR" dirty="0" smtClean="0"/>
              <a:t>+1;</a:t>
            </a:r>
          </a:p>
          <a:p>
            <a:r>
              <a:rPr lang="fr-FR" dirty="0" smtClean="0"/>
              <a:t>   if (</a:t>
            </a:r>
            <a:r>
              <a:rPr lang="fr-FR" dirty="0" err="1" smtClean="0"/>
              <a:t>LED_Rouge</a:t>
            </a:r>
            <a:r>
              <a:rPr lang="fr-FR" dirty="0" smtClean="0"/>
              <a:t>&gt;(PIN_1stLED+NB_LED)) </a:t>
            </a:r>
            <a:r>
              <a:rPr lang="fr-FR" dirty="0" err="1" smtClean="0"/>
              <a:t>LED_Rouge</a:t>
            </a:r>
            <a:r>
              <a:rPr lang="fr-FR" dirty="0" smtClean="0"/>
              <a:t> = 40; </a:t>
            </a:r>
          </a:p>
          <a:p>
            <a:endParaRPr lang="fr-FR" dirty="0" smtClean="0"/>
          </a:p>
          <a:p>
            <a:r>
              <a:rPr lang="fr-FR" dirty="0" err="1" smtClean="0"/>
              <a:t>Serial.print</a:t>
            </a:r>
            <a:r>
              <a:rPr lang="fr-FR" dirty="0" smtClean="0"/>
              <a:t>("</a:t>
            </a:r>
            <a:r>
              <a:rPr lang="fr-FR" dirty="0" err="1" smtClean="0"/>
              <a:t>Delta_T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");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Serial.println</a:t>
            </a:r>
            <a:r>
              <a:rPr lang="fr-FR" dirty="0" smtClean="0"/>
              <a:t>(</a:t>
            </a:r>
            <a:r>
              <a:rPr lang="fr-FR" dirty="0" err="1" smtClean="0"/>
              <a:t>Delta_T</a:t>
            </a:r>
            <a:r>
              <a:rPr lang="fr-FR" dirty="0" smtClean="0"/>
              <a:t>); </a:t>
            </a:r>
          </a:p>
          <a:p>
            <a:r>
              <a:rPr lang="fr-FR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xmlns="" val="3514341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03460604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16224869_TF03460604.potx" id="{12152B26-7F9F-4ABF-86E0-E1459AFD6361}" vid="{2E193B10-5D37-4949-AED5-CAFD796A7CB8}"/>
    </a:ext>
  </a:extLst>
</a:theme>
</file>

<file path=ppt/theme/theme2.xml><?xml version="1.0" encoding="utf-8"?>
<a:theme xmlns:a="http://schemas.openxmlformats.org/drawingml/2006/main" name="Thème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11902</TotalTime>
  <Words>221</Words>
  <Application>Microsoft Office PowerPoint</Application>
  <PresentationFormat>Personnalisé</PresentationFormat>
  <Paragraphs>51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tf03460604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Systèmes à microprocesseurs</dc:title>
  <dc:subject>Formation</dc:subject>
  <dc:creator>Mr,Hicham MEGNAFI</dc:creator>
  <cp:keywords>Micro</cp:keywords>
  <cp:lastModifiedBy>Hicham</cp:lastModifiedBy>
  <cp:revision>463</cp:revision>
  <dcterms:created xsi:type="dcterms:W3CDTF">2018-01-10T20:50:25Z</dcterms:created>
  <dcterms:modified xsi:type="dcterms:W3CDTF">2026-06-03T17:39:20Z</dcterms:modified>
  <cp:category>Cours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